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07" r:id="rId11"/>
    <p:sldId id="283" r:id="rId12"/>
    <p:sldId id="258" r:id="rId13"/>
    <p:sldId id="284" r:id="rId14"/>
    <p:sldId id="260" r:id="rId15"/>
    <p:sldId id="285" r:id="rId16"/>
    <p:sldId id="308" r:id="rId17"/>
    <p:sldId id="286" r:id="rId18"/>
    <p:sldId id="264" r:id="rId19"/>
    <p:sldId id="265" r:id="rId20"/>
    <p:sldId id="309" r:id="rId21"/>
    <p:sldId id="268" r:id="rId22"/>
    <p:sldId id="318" r:id="rId23"/>
    <p:sldId id="324" r:id="rId24"/>
    <p:sldId id="319" r:id="rId25"/>
    <p:sldId id="320" r:id="rId26"/>
    <p:sldId id="321" r:id="rId27"/>
    <p:sldId id="322" r:id="rId28"/>
    <p:sldId id="323" r:id="rId29"/>
    <p:sldId id="325" r:id="rId30"/>
    <p:sldId id="326" r:id="rId31"/>
    <p:sldId id="256" r:id="rId32"/>
    <p:sldId id="293" r:id="rId33"/>
    <p:sldId id="296" r:id="rId34"/>
    <p:sldId id="327" r:id="rId35"/>
    <p:sldId id="328" r:id="rId36"/>
    <p:sldId id="329" r:id="rId37"/>
    <p:sldId id="330" r:id="rId38"/>
    <p:sldId id="331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13F6E"/>
    <a:srgbClr val="F93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64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84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33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28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292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96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600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58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99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975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32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/>
              <a:t>2016/11/28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17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11" y="1839528"/>
            <a:ext cx="8835642" cy="496563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11983" y="321547"/>
            <a:ext cx="1193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take a quick review!</a:t>
            </a:r>
            <a:endParaRPr lang="zh-TW" altLang="en-US"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839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91" y="1662789"/>
            <a:ext cx="4143061" cy="50545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88608" y="172250"/>
            <a:ext cx="83702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this?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074147" y="524862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banana.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6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08" y="1711267"/>
            <a:ext cx="4975514" cy="38609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2804" y="218113"/>
            <a:ext cx="108321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latin typeface="Comic Sans MS" panose="030F0702030302020204" pitchFamily="66" charset="0"/>
              </a:rPr>
              <a:t>What are these?</a:t>
            </a:r>
            <a:endParaRPr lang="zh-TW" altLang="en-US" sz="10000" b="1" dirty="0">
              <a:latin typeface="Comic Sans MS" panose="030F0702030302020204" pitchFamily="66" charset="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045028" y="5434204"/>
            <a:ext cx="116853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bananas.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95340" y="172250"/>
            <a:ext cx="7663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that?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83712" y="504765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an apple.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110" y="2176794"/>
            <a:ext cx="2628900" cy="17430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7" t="2488" r="22940"/>
          <a:stretch/>
        </p:blipFill>
        <p:spPr>
          <a:xfrm>
            <a:off x="1128677" y="2058760"/>
            <a:ext cx="2311293" cy="242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6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2804" y="218113"/>
            <a:ext cx="108321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latin typeface="Comic Sans MS" panose="030F0702030302020204" pitchFamily="66" charset="0"/>
              </a:rPr>
              <a:t>What are those?</a:t>
            </a:r>
            <a:endParaRPr lang="zh-TW" altLang="en-US" sz="10000" b="1" dirty="0"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96" y="1849329"/>
            <a:ext cx="7150236" cy="3991498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537198" y="53904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apples.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" y="2956622"/>
            <a:ext cx="1905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3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8608" y="172250"/>
            <a:ext cx="83702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this?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88" y="1803466"/>
            <a:ext cx="5724197" cy="4865567"/>
          </a:xfr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75173" y="5107946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9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watermelon.</a:t>
            </a:r>
            <a:endParaRPr lang="zh-TW" altLang="en-US" sz="9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652" y="1849329"/>
            <a:ext cx="6123755" cy="406455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62804" y="0"/>
            <a:ext cx="108321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latin typeface="Comic Sans MS" panose="030F0702030302020204" pitchFamily="66" charset="0"/>
              </a:rPr>
              <a:t>What are these?</a:t>
            </a:r>
            <a:endParaRPr lang="zh-TW" altLang="en-US" sz="10000" b="1" dirty="0">
              <a:latin typeface="Comic Sans MS" panose="030F0702030302020204" pitchFamily="66" charset="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662804" y="5469218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8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They’re watermelons.</a:t>
            </a:r>
            <a:endParaRPr lang="zh-TW" altLang="en-US" sz="8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95340" y="172250"/>
            <a:ext cx="7663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that?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61" y="1695649"/>
            <a:ext cx="3262243" cy="30848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1" y="2490368"/>
            <a:ext cx="2667000" cy="1495425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83712" y="504765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an orange.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5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2804" y="218113"/>
            <a:ext cx="108321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latin typeface="Comic Sans MS" panose="030F0702030302020204" pitchFamily="66" charset="0"/>
              </a:rPr>
              <a:t>What are those?</a:t>
            </a:r>
            <a:endParaRPr lang="zh-TW" altLang="en-US" sz="10000" b="1" dirty="0"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87" y="1849329"/>
            <a:ext cx="7638213" cy="4303219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0" y="537509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oranges.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50" y="2742692"/>
            <a:ext cx="2412744" cy="25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3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8608" y="172250"/>
            <a:ext cx="83702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this?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08" y="1803466"/>
            <a:ext cx="6274676" cy="4706007"/>
          </a:xfrm>
          <a:prstGeom prst="rect">
            <a:avLst/>
          </a:prstGeo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788608" y="5115000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papaya.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9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2804" y="0"/>
            <a:ext cx="108321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latin typeface="Comic Sans MS" panose="030F0702030302020204" pitchFamily="66" charset="0"/>
              </a:rPr>
              <a:t>What are these?</a:t>
            </a:r>
            <a:endParaRPr lang="zh-TW" altLang="en-US" sz="10000" b="1" dirty="0"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27" y="1920880"/>
            <a:ext cx="6274676" cy="4706007"/>
          </a:xfrm>
          <a:prstGeom prst="rect">
            <a:avLst/>
          </a:prstGeo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979326" y="5224369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papayas.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70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16" y="0"/>
            <a:ext cx="9199084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886"/>
            <a:ext cx="3720114" cy="3720114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107953" y="354752"/>
            <a:ext cx="6507332" cy="1873188"/>
          </a:xfrm>
          <a:prstGeom prst="cloudCallout">
            <a:avLst>
              <a:gd name="adj1" fmla="val -6196"/>
              <a:gd name="adj2" fmla="val 10158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Wow!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these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05" y="2955032"/>
            <a:ext cx="2514605" cy="3727712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2862072" y="5499356"/>
            <a:ext cx="6091430" cy="1271016"/>
          </a:xfrm>
          <a:prstGeom prst="wedgeEllipseCallout">
            <a:avLst>
              <a:gd name="adj1" fmla="val 49950"/>
              <a:gd name="adj2" fmla="val -1288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They’re papayas.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02970" y="117705"/>
            <a:ext cx="7663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that?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4"/>
          <a:stretch/>
        </p:blipFill>
        <p:spPr>
          <a:xfrm>
            <a:off x="138793" y="1356527"/>
            <a:ext cx="2247900" cy="28090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12" y="3742278"/>
            <a:ext cx="2571750" cy="2990850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076400" y="416561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grape.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9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91150" y="509709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grapes.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2804" y="218113"/>
            <a:ext cx="108321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0" b="1" dirty="0">
                <a:latin typeface="Comic Sans MS" panose="030F0702030302020204" pitchFamily="66" charset="0"/>
              </a:rPr>
              <a:t>What are those?</a:t>
            </a:r>
            <a:endParaRPr lang="zh-TW" altLang="en-US" sz="10000" b="1" dirty="0"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50" y="1683725"/>
            <a:ext cx="5645976" cy="352873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4" y="1935718"/>
            <a:ext cx="2507700" cy="31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87" y="2656428"/>
            <a:ext cx="7649518" cy="3824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文字方塊 4"/>
          <p:cNvSpPr txBox="1"/>
          <p:nvPr/>
        </p:nvSpPr>
        <p:spPr>
          <a:xfrm>
            <a:off x="278004" y="643094"/>
            <a:ext cx="11696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b="1" dirty="0">
                <a:latin typeface="Comic Sans MS" panose="030F0702030302020204" pitchFamily="66" charset="0"/>
              </a:rPr>
              <a:t>Challenge Time!</a:t>
            </a:r>
            <a:endParaRPr lang="zh-TW" altLang="en-US" sz="12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882743" y="3024554"/>
            <a:ext cx="28034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This 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That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These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Those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1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89" y="0"/>
            <a:ext cx="8199036" cy="4555020"/>
          </a:xfrm>
          <a:prstGeom prst="rect">
            <a:avLst/>
          </a:prstGeom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82321" y="5037608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 is a banana.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0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211745" cy="390880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91" y="0"/>
            <a:ext cx="4379809" cy="3280963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45996" y="4655770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 are dogs.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45" y="0"/>
            <a:ext cx="7731788" cy="4951685"/>
          </a:xfrm>
          <a:prstGeom prst="rect">
            <a:avLst/>
          </a:prstGeom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874207" y="5117995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 are penguins.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4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5653" cy="273403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26" y="3094892"/>
            <a:ext cx="3067874" cy="3913833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55879" y="3094892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 is a lion.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9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58" y="0"/>
            <a:ext cx="7409543" cy="4936303"/>
          </a:xfrm>
          <a:prstGeom prst="rect">
            <a:avLst/>
          </a:prstGeom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998974" y="5205046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 is a panda.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2516"/>
            <a:ext cx="12192000" cy="3875484"/>
          </a:xfrm>
          <a:prstGeom prst="rect">
            <a:avLst/>
          </a:prstGeom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23482" y="626381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 are </a:t>
            </a:r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lemur</a:t>
            </a:r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8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2" t="10865" r="14589" b="3968"/>
          <a:stretch/>
        </p:blipFill>
        <p:spPr>
          <a:xfrm>
            <a:off x="0" y="0"/>
            <a:ext cx="2803491" cy="488349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56" y="0"/>
            <a:ext cx="3389644" cy="3559126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78393" y="4632290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 is a fox.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47"/>
            <a:ext cx="4509856" cy="326264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180"/>
            <a:ext cx="1677880" cy="3540820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1677880" y="3630612"/>
            <a:ext cx="4740675" cy="1873188"/>
          </a:xfrm>
          <a:prstGeom prst="cloudCallout">
            <a:avLst>
              <a:gd name="adj1" fmla="val -59274"/>
              <a:gd name="adj2" fmla="val -3253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Do you like papayas?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79" y="2308194"/>
            <a:ext cx="3096712" cy="4549806"/>
          </a:xfrm>
          <a:prstGeom prst="rect">
            <a:avLst/>
          </a:prstGeom>
        </p:spPr>
      </p:pic>
      <p:sp>
        <p:nvSpPr>
          <p:cNvPr id="7" name="語音泡泡: 橢圓形 6"/>
          <p:cNvSpPr/>
          <p:nvPr/>
        </p:nvSpPr>
        <p:spPr>
          <a:xfrm>
            <a:off x="6100570" y="171081"/>
            <a:ext cx="6091430" cy="1271016"/>
          </a:xfrm>
          <a:prstGeom prst="wedgeEllipseCallout">
            <a:avLst>
              <a:gd name="adj1" fmla="val -10095"/>
              <a:gd name="adj2" fmla="val 123281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es, I do.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34" y="1513338"/>
            <a:ext cx="2773680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463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/>
          <a:stretch/>
        </p:blipFill>
        <p:spPr>
          <a:xfrm>
            <a:off x="0" y="0"/>
            <a:ext cx="6396333" cy="449663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6" r="30425"/>
          <a:stretch/>
        </p:blipFill>
        <p:spPr>
          <a:xfrm>
            <a:off x="10378183" y="-81644"/>
            <a:ext cx="1894203" cy="510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34014" y="5024175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 are </a:t>
            </a:r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animal</a:t>
            </a:r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57768" y="-348619"/>
            <a:ext cx="10163504" cy="2387600"/>
          </a:xfrm>
        </p:spPr>
        <p:txBody>
          <a:bodyPr>
            <a:no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you like……?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29" y="2147190"/>
            <a:ext cx="6024054" cy="471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47"/>
            <a:ext cx="4509856" cy="326264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180"/>
            <a:ext cx="1677880" cy="3540820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1677880" y="3630612"/>
            <a:ext cx="4740675" cy="1873188"/>
          </a:xfrm>
          <a:prstGeom prst="cloudCallout">
            <a:avLst>
              <a:gd name="adj1" fmla="val -59274"/>
              <a:gd name="adj2" fmla="val -3253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Do you like papayas?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79" y="2308194"/>
            <a:ext cx="3096712" cy="4549806"/>
          </a:xfrm>
          <a:prstGeom prst="rect">
            <a:avLst/>
          </a:prstGeom>
        </p:spPr>
      </p:pic>
      <p:sp>
        <p:nvSpPr>
          <p:cNvPr id="7" name="語音泡泡: 橢圓形 6"/>
          <p:cNvSpPr/>
          <p:nvPr/>
        </p:nvSpPr>
        <p:spPr>
          <a:xfrm>
            <a:off x="6100570" y="171081"/>
            <a:ext cx="6091430" cy="1271016"/>
          </a:xfrm>
          <a:prstGeom prst="wedgeEllipseCallout">
            <a:avLst>
              <a:gd name="adj1" fmla="val -10095"/>
              <a:gd name="adj2" fmla="val 123281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es, I do.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34" y="1513338"/>
            <a:ext cx="2773680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9529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66" y="0"/>
            <a:ext cx="6283016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3495" r="7593" b="13527"/>
          <a:stretch/>
        </p:blipFill>
        <p:spPr>
          <a:xfrm>
            <a:off x="0" y="3031725"/>
            <a:ext cx="3223383" cy="38262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31" y="3031725"/>
            <a:ext cx="3237617" cy="3826275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7616651" y="914399"/>
            <a:ext cx="4490875" cy="1035889"/>
          </a:xfrm>
          <a:prstGeom prst="wedgeEllipseCallout">
            <a:avLst>
              <a:gd name="adj1" fmla="val 2265"/>
              <a:gd name="adj2" fmla="val 13645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No, I don’t.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6343"/>
          <a:stretch/>
        </p:blipFill>
        <p:spPr>
          <a:xfrm>
            <a:off x="10650220" y="1933996"/>
            <a:ext cx="1457306" cy="1391131"/>
          </a:xfrm>
          <a:prstGeom prst="rect">
            <a:avLst/>
          </a:prstGeom>
        </p:spPr>
      </p:pic>
      <p:sp>
        <p:nvSpPr>
          <p:cNvPr id="9" name="想法泡泡: 雲朵 8"/>
          <p:cNvSpPr/>
          <p:nvPr/>
        </p:nvSpPr>
        <p:spPr>
          <a:xfrm>
            <a:off x="220245" y="1072862"/>
            <a:ext cx="4467165" cy="1722268"/>
          </a:xfrm>
          <a:prstGeom prst="cloudCallout">
            <a:avLst>
              <a:gd name="adj1" fmla="val -14024"/>
              <a:gd name="adj2" fmla="val 9204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Do you like oranges?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86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92" y="3376246"/>
            <a:ext cx="5107708" cy="348175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7079" cy="42303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8" y="3376246"/>
            <a:ext cx="2638301" cy="3440097"/>
          </a:xfrm>
          <a:prstGeom prst="rect">
            <a:avLst/>
          </a:prstGeom>
        </p:spPr>
      </p:pic>
      <p:sp>
        <p:nvSpPr>
          <p:cNvPr id="7" name="想法泡泡: 雲朵 6"/>
          <p:cNvSpPr/>
          <p:nvPr/>
        </p:nvSpPr>
        <p:spPr>
          <a:xfrm>
            <a:off x="2617127" y="4662215"/>
            <a:ext cx="4467165" cy="1722268"/>
          </a:xfrm>
          <a:prstGeom prst="cloudCallout">
            <a:avLst>
              <a:gd name="adj1" fmla="val -44616"/>
              <a:gd name="adj2" fmla="val -6373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Do you like pineapples?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語音泡泡: 橢圓形 7"/>
          <p:cNvSpPr/>
          <p:nvPr/>
        </p:nvSpPr>
        <p:spPr>
          <a:xfrm>
            <a:off x="5839313" y="1145771"/>
            <a:ext cx="6091430" cy="1271016"/>
          </a:xfrm>
          <a:prstGeom prst="wedgeEllipseCallout">
            <a:avLst>
              <a:gd name="adj1" fmla="val 5741"/>
              <a:gd name="adj2" fmla="val 113794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es, I do.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33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138"/>
            <a:ext cx="5494862" cy="549486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-239" r="8362" b="239"/>
          <a:stretch/>
        </p:blipFill>
        <p:spPr>
          <a:xfrm>
            <a:off x="4971078" y="3137886"/>
            <a:ext cx="3063213" cy="3720114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4552548" y="1268171"/>
            <a:ext cx="4467165" cy="1722268"/>
          </a:xfrm>
          <a:prstGeom prst="cloudCallout">
            <a:avLst>
              <a:gd name="adj1" fmla="val -14024"/>
              <a:gd name="adj2" fmla="val 9204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Do you like guavas?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01" y="4346443"/>
            <a:ext cx="2231141" cy="2511557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7933444" y="2892447"/>
            <a:ext cx="4258556" cy="1035889"/>
          </a:xfrm>
          <a:prstGeom prst="wedgeEllipseCallout">
            <a:avLst>
              <a:gd name="adj1" fmla="val 2463"/>
              <a:gd name="adj2" fmla="val 73890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No, I don’t.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11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12" y="1483248"/>
            <a:ext cx="6096000" cy="40513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612" y="2685588"/>
            <a:ext cx="2381250" cy="4048125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7724835" y="451426"/>
            <a:ext cx="4467165" cy="1722268"/>
          </a:xfrm>
          <a:prstGeom prst="cloudCallout">
            <a:avLst>
              <a:gd name="adj1" fmla="val 2471"/>
              <a:gd name="adj2" fmla="val 84823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Do you like starfruits?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9" y="2911875"/>
            <a:ext cx="2858609" cy="2858609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374124" y="847740"/>
            <a:ext cx="4153670" cy="1271016"/>
          </a:xfrm>
          <a:prstGeom prst="wedgeEllipseCallout">
            <a:avLst>
              <a:gd name="adj1" fmla="val -671"/>
              <a:gd name="adj2" fmla="val 113794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es, I do.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02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8" b="14997"/>
          <a:stretch/>
        </p:blipFill>
        <p:spPr>
          <a:xfrm>
            <a:off x="2545106" y="1458067"/>
            <a:ext cx="6181644" cy="346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42" y="3506680"/>
            <a:ext cx="3089380" cy="3253666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7644936" y="877554"/>
            <a:ext cx="4467165" cy="1722268"/>
          </a:xfrm>
          <a:prstGeom prst="cloudCallout">
            <a:avLst>
              <a:gd name="adj1" fmla="val 2471"/>
              <a:gd name="adj2" fmla="val 84823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Do you like tomatoes?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9075"/>
            <a:ext cx="3810000" cy="2828925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0" y="649866"/>
            <a:ext cx="4490875" cy="1035889"/>
          </a:xfrm>
          <a:prstGeom prst="wedgeEllipseCallout">
            <a:avLst>
              <a:gd name="adj1" fmla="val 4242"/>
              <a:gd name="adj2" fmla="val 283001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No, I don’t.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395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20521" y="284738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>
                <a:latin typeface="Comic Sans MS" panose="030F0702030302020204" pitchFamily="66" charset="0"/>
              </a:rPr>
              <a:t>Let’s sing! (p49)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97" y="1856697"/>
            <a:ext cx="8891205" cy="5001303"/>
          </a:xfrm>
        </p:spPr>
      </p:pic>
    </p:spTree>
    <p:extLst>
      <p:ext uri="{BB962C8B-B14F-4D97-AF65-F5344CB8AC3E}">
        <p14:creationId xmlns:p14="http://schemas.microsoft.com/office/powerpoint/2010/main" val="21166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713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05" y="2809875"/>
            <a:ext cx="2381250" cy="4048125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3330546" y="616169"/>
            <a:ext cx="4322005" cy="1722268"/>
          </a:xfrm>
          <a:prstGeom prst="cloudCallout">
            <a:avLst>
              <a:gd name="adj1" fmla="val -8261"/>
              <a:gd name="adj2" fmla="val 88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these?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19" y="1917577"/>
            <a:ext cx="3533548" cy="4940423"/>
          </a:xfrm>
          <a:prstGeom prst="rect">
            <a:avLst/>
          </a:prstGeom>
        </p:spPr>
      </p:pic>
      <p:sp>
        <p:nvSpPr>
          <p:cNvPr id="7" name="語音泡泡: 橢圓形 6"/>
          <p:cNvSpPr/>
          <p:nvPr/>
        </p:nvSpPr>
        <p:spPr>
          <a:xfrm>
            <a:off x="8058515" y="907366"/>
            <a:ext cx="3774463" cy="1271016"/>
          </a:xfrm>
          <a:prstGeom prst="wedgeEllipseCallout">
            <a:avLst>
              <a:gd name="adj1" fmla="val -22030"/>
              <a:gd name="adj2" fmla="val 101628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They’re bananas.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7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94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09" y="-66675"/>
            <a:ext cx="5238750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6" y="2675699"/>
            <a:ext cx="3408936" cy="4125987"/>
          </a:xfrm>
          <a:prstGeom prst="rect">
            <a:avLst/>
          </a:prstGeom>
        </p:spPr>
      </p:pic>
      <p:sp>
        <p:nvSpPr>
          <p:cNvPr id="9" name="語音泡泡: 橢圓形 8"/>
          <p:cNvSpPr/>
          <p:nvPr/>
        </p:nvSpPr>
        <p:spPr>
          <a:xfrm>
            <a:off x="1191289" y="4200982"/>
            <a:ext cx="3774463" cy="1271016"/>
          </a:xfrm>
          <a:prstGeom prst="wedgeEllipseCallout">
            <a:avLst>
              <a:gd name="adj1" fmla="val 69935"/>
              <a:gd name="adj2" fmla="val -84864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They’re oranges.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86" y="2753561"/>
            <a:ext cx="2381250" cy="4048125"/>
          </a:xfrm>
          <a:prstGeom prst="rect">
            <a:avLst/>
          </a:prstGeom>
        </p:spPr>
      </p:pic>
      <p:sp>
        <p:nvSpPr>
          <p:cNvPr id="7" name="想法泡泡: 雲朵 6"/>
          <p:cNvSpPr/>
          <p:nvPr/>
        </p:nvSpPr>
        <p:spPr>
          <a:xfrm>
            <a:off x="7511929" y="580658"/>
            <a:ext cx="4322005" cy="1722268"/>
          </a:xfrm>
          <a:prstGeom prst="cloudCallout">
            <a:avLst>
              <a:gd name="adj1" fmla="val -8261"/>
              <a:gd name="adj2" fmla="val 88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those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23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66" y="0"/>
            <a:ext cx="6283016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3495" r="7593" b="13527"/>
          <a:stretch/>
        </p:blipFill>
        <p:spPr>
          <a:xfrm>
            <a:off x="0" y="3031725"/>
            <a:ext cx="3223383" cy="38262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31" y="3031725"/>
            <a:ext cx="3237617" cy="3826275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7936637" y="914399"/>
            <a:ext cx="3939311" cy="1035889"/>
          </a:xfrm>
          <a:prstGeom prst="wedgeEllipseCallout">
            <a:avLst>
              <a:gd name="adj1" fmla="val 2265"/>
              <a:gd name="adj2" fmla="val 13645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No,I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don’t.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6343"/>
          <a:stretch/>
        </p:blipFill>
        <p:spPr>
          <a:xfrm>
            <a:off x="10650220" y="1933996"/>
            <a:ext cx="1457306" cy="1391131"/>
          </a:xfrm>
          <a:prstGeom prst="rect">
            <a:avLst/>
          </a:prstGeom>
        </p:spPr>
      </p:pic>
      <p:sp>
        <p:nvSpPr>
          <p:cNvPr id="9" name="想法泡泡: 雲朵 8"/>
          <p:cNvSpPr/>
          <p:nvPr/>
        </p:nvSpPr>
        <p:spPr>
          <a:xfrm>
            <a:off x="220245" y="1072862"/>
            <a:ext cx="4467165" cy="1722268"/>
          </a:xfrm>
          <a:prstGeom prst="cloudCallout">
            <a:avLst>
              <a:gd name="adj1" fmla="val -14024"/>
              <a:gd name="adj2" fmla="val 9204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Do you like oranges?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5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04" y="2778711"/>
            <a:ext cx="3039878" cy="4185820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7936637" y="275209"/>
            <a:ext cx="3939311" cy="1675080"/>
          </a:xfrm>
          <a:prstGeom prst="wedgeEllipseCallout">
            <a:avLst>
              <a:gd name="adj1" fmla="val -33793"/>
              <a:gd name="adj2" fmla="val 11701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Look,Dino!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Apples.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44" y="3417903"/>
            <a:ext cx="2638301" cy="3440097"/>
          </a:xfrm>
          <a:prstGeom prst="rect">
            <a:avLst/>
          </a:prstGeom>
        </p:spPr>
      </p:pic>
      <p:sp>
        <p:nvSpPr>
          <p:cNvPr id="8" name="想法泡泡: 雲朵 7"/>
          <p:cNvSpPr/>
          <p:nvPr/>
        </p:nvSpPr>
        <p:spPr>
          <a:xfrm>
            <a:off x="459943" y="1365825"/>
            <a:ext cx="4262978" cy="1722268"/>
          </a:xfrm>
          <a:prstGeom prst="cloudCallout">
            <a:avLst>
              <a:gd name="adj1" fmla="val 20357"/>
              <a:gd name="adj2" fmla="val 8224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Great! I like apples.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2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78" y="0"/>
            <a:ext cx="6511722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0267">
            <a:off x="7266551" y="710436"/>
            <a:ext cx="1765728" cy="2056554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1658429" y="877579"/>
            <a:ext cx="4262978" cy="1722268"/>
          </a:xfrm>
          <a:prstGeom prst="cloudCallout">
            <a:avLst>
              <a:gd name="adj1" fmla="val 76793"/>
              <a:gd name="adj2" fmla="val -41981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Yummy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!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7" y="3180425"/>
            <a:ext cx="4486106" cy="35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54" y="2299871"/>
            <a:ext cx="3214271" cy="321427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312023" y="3640401"/>
            <a:ext cx="1509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Hello!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9317"/>
            <a:ext cx="3953381" cy="4558683"/>
          </a:xfrm>
          <a:prstGeom prst="rect">
            <a:avLst/>
          </a:prstGeom>
        </p:spPr>
      </p:pic>
      <p:sp>
        <p:nvSpPr>
          <p:cNvPr id="8" name="想法泡泡: 雲朵 7"/>
          <p:cNvSpPr/>
          <p:nvPr/>
        </p:nvSpPr>
        <p:spPr>
          <a:xfrm>
            <a:off x="412388" y="301841"/>
            <a:ext cx="5176529" cy="1722268"/>
          </a:xfrm>
          <a:prstGeom prst="cloudCallout">
            <a:avLst>
              <a:gd name="adj1" fmla="val -24208"/>
              <a:gd name="adj2" fmla="val 9255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uck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! I don’t like worms.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05" y="0"/>
            <a:ext cx="4066895" cy="37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6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269</Words>
  <Application>Microsoft Office PowerPoint</Application>
  <PresentationFormat>寬螢幕</PresentationFormat>
  <Paragraphs>69</Paragraphs>
  <Slides>38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4" baseType="lpstr">
      <vt:lpstr>新細明體</vt:lpstr>
      <vt:lpstr>Arial</vt:lpstr>
      <vt:lpstr>Calibri</vt:lpstr>
      <vt:lpstr>Calibri Light</vt:lpstr>
      <vt:lpstr>Comic Sans MS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It’s a banana.</vt:lpstr>
      <vt:lpstr>PowerPoint 簡報</vt:lpstr>
      <vt:lpstr>It’s an apple.</vt:lpstr>
      <vt:lpstr>PowerPoint 簡報</vt:lpstr>
      <vt:lpstr>It’s a watermelon.</vt:lpstr>
      <vt:lpstr>They’re watermelons.</vt:lpstr>
      <vt:lpstr>It’s an orange.</vt:lpstr>
      <vt:lpstr>They’re oranges.</vt:lpstr>
      <vt:lpstr>It’s a papaya.</vt:lpstr>
      <vt:lpstr>They’re papayas.</vt:lpstr>
      <vt:lpstr>It’s a grape.</vt:lpstr>
      <vt:lpstr>They’re grapes.</vt:lpstr>
      <vt:lpstr>PowerPoint 簡報</vt:lpstr>
      <vt:lpstr>____ is a banana.</vt:lpstr>
      <vt:lpstr>____ are dogs.</vt:lpstr>
      <vt:lpstr>___ are penguins.</vt:lpstr>
      <vt:lpstr>____ is a lion.</vt:lpstr>
      <vt:lpstr>____ is a panda.</vt:lpstr>
      <vt:lpstr>___ are lemurs.</vt:lpstr>
      <vt:lpstr>____ is a fox.</vt:lpstr>
      <vt:lpstr>___ are animals.</vt:lpstr>
      <vt:lpstr>Do you like……?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Let’s sing! (p49)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user</cp:lastModifiedBy>
  <cp:revision>85</cp:revision>
  <dcterms:created xsi:type="dcterms:W3CDTF">2016-11-08T07:05:37Z</dcterms:created>
  <dcterms:modified xsi:type="dcterms:W3CDTF">2016-11-28T15:14:34Z</dcterms:modified>
</cp:coreProperties>
</file>